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png" ContentType="image/png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6858000" cy="9144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62" y="-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0" Type="http://schemas.openxmlformats.org/officeDocument/2006/relationships/theme" Target="theme/theme1.xml"/><Relationship Id="rId2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868" y="176149"/>
            <a:ext cx="4252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b="1" dirty="0" smtClean="0">
                <a:solidFill>
                  <a:srgbClr val="000000"/>
                </a:solidFill>
              </a:rPr>
              <a:t># </a:t>
            </a:r>
            <a:r>
              <a:rPr lang="en-US" altLang="ko-KR" b="1" dirty="0" smtClean="0">
                <a:solidFill>
                  <a:srgbClr val="000000"/>
                </a:solidFill>
              </a:rPr>
              <a:t>건설노무관리 서비스 웹 셋팅 방법</a:t>
            </a:r>
            <a:endParaRPr lang="ko-KR" altLang="ko-KR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214" y="454025"/>
            <a:ext cx="5665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FF0000"/>
                </a:solidFill>
              </a:rPr>
              <a:t>* </a:t>
            </a:r>
            <a:r>
              <a:rPr lang="en-US" altLang="ko-KR" sz="1400" dirty="0" smtClean="0">
                <a:solidFill>
                  <a:srgbClr val="FF0000"/>
                </a:solidFill>
              </a:rPr>
              <a:t>노무관리서비스 접속 방법에 따라 </a:t>
            </a:r>
            <a:r>
              <a:rPr lang="en-US" altLang="ko-KR" sz="1400" dirty="0" smtClean="0">
                <a:solidFill>
                  <a:srgbClr val="FF0000"/>
                </a:solidFill>
              </a:rPr>
              <a:t>2</a:t>
            </a:r>
            <a:r>
              <a:rPr lang="en-US" altLang="ko-KR" sz="1400" dirty="0" smtClean="0">
                <a:solidFill>
                  <a:srgbClr val="FF0000"/>
                </a:solidFill>
              </a:rPr>
              <a:t>가지로 나타날 수 있습니다</a:t>
            </a:r>
            <a:r>
              <a:rPr lang="en-US" altLang="ko-KR" sz="1400" dirty="0" smtClean="0">
                <a:solidFill>
                  <a:srgbClr val="FF0000"/>
                </a:solidFill>
              </a:rPr>
              <a:t>.</a:t>
            </a:r>
            <a:endParaRPr lang="ko-KR" altLang="ko-KR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589" y="722249"/>
            <a:ext cx="4758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000000"/>
                </a:solidFill>
              </a:rPr>
              <a:t>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1) </a:t>
            </a:r>
            <a:r>
              <a:rPr lang="en-US" altLang="ko-KR" sz="1400" b="1" dirty="0" smtClean="0">
                <a:solidFill>
                  <a:srgbClr val="00AF50"/>
                </a:solidFill>
              </a:rPr>
              <a:t>네이버 검색 창에 “건설노무관리서비스” 검색</a:t>
            </a:r>
            <a:endParaRPr lang="ko-KR" altLang="ko-KR" sz="1400" b="1" dirty="0">
              <a:solidFill>
                <a:srgbClr val="00AF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589" y="935609"/>
            <a:ext cx="5541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000000"/>
                </a:solidFill>
              </a:rPr>
              <a:t>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2) </a:t>
            </a:r>
            <a:r>
              <a:rPr lang="en-US" altLang="ko-KR" sz="1400" b="1" dirty="0" smtClean="0">
                <a:solidFill>
                  <a:srgbClr val="00AF50"/>
                </a:solidFill>
              </a:rPr>
              <a:t>인터넷 주소줄에 “nomu.hyunjang.co.kr” 입력 후 이동</a:t>
            </a:r>
            <a:endParaRPr lang="ko-KR" altLang="ko-KR" sz="1400" b="1" dirty="0">
              <a:solidFill>
                <a:srgbClr val="00AF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1625" y="1244727"/>
            <a:ext cx="6077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000000"/>
                </a:solidFill>
              </a:rPr>
              <a:t>@ </a:t>
            </a:r>
            <a:r>
              <a:rPr lang="en-US" altLang="ko-KR" sz="1400" dirty="0" smtClean="0">
                <a:solidFill>
                  <a:srgbClr val="000000"/>
                </a:solidFill>
              </a:rPr>
              <a:t>접속방법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1 </a:t>
            </a:r>
            <a:r>
              <a:rPr lang="en-US" altLang="ko-KR" sz="1400" dirty="0" smtClean="0">
                <a:solidFill>
                  <a:srgbClr val="000000"/>
                </a:solidFill>
              </a:rPr>
              <a:t>셋팅 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/ </a:t>
            </a:r>
            <a:r>
              <a:rPr lang="en-US" altLang="ko-KR" sz="1400" dirty="0" smtClean="0">
                <a:solidFill>
                  <a:srgbClr val="000000"/>
                </a:solidFill>
              </a:rPr>
              <a:t>가우스 설치</a:t>
            </a:r>
            <a:r>
              <a:rPr lang="en-US" altLang="ko-KR" sz="1400" dirty="0" smtClean="0">
                <a:solidFill>
                  <a:srgbClr val="000000"/>
                </a:solidFill>
              </a:rPr>
              <a:t>(</a:t>
            </a:r>
            <a:r>
              <a:rPr lang="en-US" altLang="ko-KR" sz="1400" dirty="0" smtClean="0">
                <a:solidFill>
                  <a:srgbClr val="000000"/>
                </a:solidFill>
              </a:rPr>
              <a:t>번호 순서대로 클릭 하십시요</a:t>
            </a:r>
            <a:r>
              <a:rPr lang="en-US" altLang="ko-KR" sz="1400" dirty="0" smtClean="0">
                <a:solidFill>
                  <a:srgbClr val="000000"/>
                </a:solidFill>
              </a:rPr>
              <a:t>!)</a:t>
            </a:r>
            <a:endParaRPr lang="ko-KR" altLang="ko-KR" sz="1400" dirty="0"/>
          </a:p>
        </p:txBody>
      </p:sp>
      <p:sp>
        <p:nvSpPr>
          <p:cNvPr id="4" name="Rectangle 3"/>
          <p:cNvSpPr/>
          <p:nvPr/>
        </p:nvSpPr>
        <p:spPr>
          <a:xfrm>
            <a:off x="244475" y="1660525"/>
            <a:ext cx="6319774" cy="3420999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174" y="1665351"/>
            <a:ext cx="6310249" cy="34114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9125" y="2241550"/>
            <a:ext cx="3386201" cy="145897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4475" y="5342001"/>
            <a:ext cx="6319774" cy="3411474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5046979">
              <a:lnSpc>
                <a:spcPts val="312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174" y="5346827"/>
            <a:ext cx="6310249" cy="340194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24400" y="8510651"/>
            <a:ext cx="534924" cy="23647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</a:t>
            </a:r>
            <a:endParaRPr lang="ko-KR" altLang="ko-KR" sz="1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255524" y="430149"/>
            <a:ext cx="6284976" cy="3384550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350" y="434975"/>
            <a:ext cx="6275451" cy="3375025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1185799" y="676275"/>
            <a:ext cx="1368425" cy="1995551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934719">
              <a:lnSpc>
                <a:spcPts val="263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②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216025" y="1794001"/>
            <a:ext cx="1266825" cy="172973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38125" y="4041648"/>
            <a:ext cx="1849501" cy="1789176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55524" y="4092575"/>
            <a:ext cx="6284976" cy="3386074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396365">
              <a:lnSpc>
                <a:spcPts val="336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③</a:t>
            </a:r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996315">
              <a:lnSpc>
                <a:spcPts val="272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④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350" y="4097401"/>
            <a:ext cx="6275324" cy="3376549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035300" y="4332351"/>
            <a:ext cx="2903601" cy="426973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54305">
              <a:lnSpc>
                <a:spcPts val="1180"/>
              </a:lnSpc>
            </a:pPr>
            <a:r>
              <a:rPr lang="en-US" altLang="ko-KR" sz="1200" b="1" dirty="0" smtClean="0">
                <a:solidFill>
                  <a:srgbClr val="00AF50"/>
                </a:solidFill>
              </a:rPr>
              <a:t>*.hyunjang.co.kr </a:t>
            </a:r>
            <a:r>
              <a:rPr lang="en-US" altLang="ko-KR" sz="1200" dirty="0" smtClean="0">
                <a:solidFill>
                  <a:srgbClr val="000000"/>
                </a:solidFill>
              </a:rPr>
              <a:t>입력 후 추가 </a:t>
            </a:r>
            <a:r>
              <a:rPr lang="en-US" altLang="ko-KR" sz="1200" dirty="0" smtClean="0">
                <a:solidFill>
                  <a:srgbClr val="000000"/>
                </a:solidFill>
              </a:rPr>
              <a:t>- </a:t>
            </a:r>
            <a:r>
              <a:rPr lang="en-US" altLang="ko-KR" sz="1200" dirty="0" smtClean="0">
                <a:solidFill>
                  <a:srgbClr val="000000"/>
                </a:solidFill>
              </a:rPr>
              <a:t>닫기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17500" y="4486275"/>
            <a:ext cx="1660525" cy="17462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584325" y="5605399"/>
            <a:ext cx="409575" cy="17145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10</a:t>
            </a:r>
            <a:endParaRPr lang="ko-KR" altLang="ko-KR" sz="1200" b="1" dirty="0"/>
          </a:p>
        </p:txBody>
      </p:sp>
      <p:sp>
        <p:nvSpPr>
          <p:cNvPr id="14" name="FreeForm 13"/>
          <p:cNvSpPr/>
          <p:nvPr/>
        </p:nvSpPr>
        <p:spPr>
          <a:xfrm>
            <a:off x="2014600" y="4503801"/>
            <a:ext cx="993775" cy="12065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3775" h="120650">
                <a:moveTo>
                  <a:pt x="0" y="60325"/>
                </a:moveTo>
                <a:lnTo>
                  <a:pt x="60326" y="0"/>
                </a:lnTo>
                <a:lnTo>
                  <a:pt x="60326" y="30099"/>
                </a:lnTo>
                <a:lnTo>
                  <a:pt x="993776" y="30099"/>
                </a:lnTo>
                <a:lnTo>
                  <a:pt x="993776" y="90424"/>
                </a:lnTo>
                <a:lnTo>
                  <a:pt x="60326" y="90424"/>
                </a:lnTo>
                <a:lnTo>
                  <a:pt x="60326" y="120650"/>
                </a:lnTo>
                <a:lnTo>
                  <a:pt x="0" y="6032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55524" y="534924"/>
            <a:ext cx="6284976" cy="3384550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350" y="539750"/>
            <a:ext cx="6275451" cy="3375025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185799" y="779526"/>
            <a:ext cx="1368425" cy="199707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934719">
              <a:lnSpc>
                <a:spcPts val="316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⑤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216025" y="2573401"/>
            <a:ext cx="1266825" cy="172973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55524" y="4054475"/>
            <a:ext cx="2268601" cy="2322449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350" y="4059301"/>
            <a:ext cx="2259076" cy="2312924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260350" y="4067175"/>
            <a:ext cx="2222500" cy="8555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593090">
              <a:lnSpc>
                <a:spcPts val="403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⑥ </a:t>
            </a:r>
            <a:r>
              <a:rPr lang="en-US" altLang="ko-KR" sz="2400" b="1" dirty="0" smtClean="0">
                <a:solidFill>
                  <a:srgbClr val="000000"/>
                </a:solidFill>
              </a:rPr>
              <a:t>⑦⑧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09523" y="4175125"/>
            <a:ext cx="298450" cy="17145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536950" y="4340351"/>
            <a:ext cx="2905125" cy="426973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79375">
              <a:lnSpc>
                <a:spcPts val="166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순서</a:t>
            </a:r>
            <a:r>
              <a:rPr lang="en-US" altLang="ko-KR" sz="1200" dirty="0" smtClean="0">
                <a:solidFill>
                  <a:srgbClr val="000000"/>
                </a:solidFill>
              </a:rPr>
              <a:t>) </a:t>
            </a:r>
            <a:r>
              <a:rPr lang="en-US" altLang="ko-KR" sz="1200" dirty="0" smtClean="0">
                <a:solidFill>
                  <a:srgbClr val="000000"/>
                </a:solidFill>
              </a:rPr>
              <a:t>보안 – 신뢰할 수 있는사이트 –</a:t>
            </a:r>
          </a:p>
          <a:p>
            <a:pPr indent="457200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사이트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074674" y="4471924"/>
            <a:ext cx="400050" cy="29845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882775" y="4707001"/>
            <a:ext cx="468249" cy="17145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55524" y="6580251"/>
            <a:ext cx="2232025" cy="159702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815465">
              <a:lnSpc>
                <a:spcPts val="327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⑨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350" y="6584950"/>
            <a:ext cx="2222500" cy="1587500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255524" y="6585077"/>
            <a:ext cx="2222500" cy="8555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503676" y="6597650"/>
            <a:ext cx="2903474" cy="1289050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79375">
              <a:lnSpc>
                <a:spcPts val="170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순서</a:t>
            </a:r>
            <a:r>
              <a:rPr lang="en-US" altLang="ko-KR" sz="1200" dirty="0" smtClean="0">
                <a:solidFill>
                  <a:srgbClr val="000000"/>
                </a:solidFill>
              </a:rPr>
              <a:t>)</a:t>
            </a:r>
          </a:p>
          <a:p>
            <a:pPr indent="79375">
              <a:lnSpc>
                <a:spcPts val="143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영역에 웹 사이트 추가</a:t>
            </a:r>
            <a:r>
              <a:rPr lang="en-US" altLang="ko-KR" sz="1200" dirty="0" smtClean="0">
                <a:solidFill>
                  <a:srgbClr val="000000"/>
                </a:solidFill>
              </a:rPr>
              <a:t>(D) </a:t>
            </a:r>
            <a:r>
              <a:rPr lang="en-US" altLang="ko-KR" sz="1200" dirty="0" smtClean="0">
                <a:solidFill>
                  <a:srgbClr val="000000"/>
                </a:solidFill>
              </a:rPr>
              <a:t>칸에</a:t>
            </a:r>
          </a:p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1) http://nomu.hyunjang.co.kr </a:t>
            </a:r>
            <a:r>
              <a:rPr lang="en-US" altLang="ko-KR" sz="1200" dirty="0" smtClean="0">
                <a:solidFill>
                  <a:srgbClr val="000000"/>
                </a:solidFill>
              </a:rPr>
              <a:t>입력 후</a:t>
            </a:r>
          </a:p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추가</a:t>
            </a:r>
          </a:p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2) *.hyunjang.co.kr </a:t>
            </a:r>
            <a:r>
              <a:rPr lang="en-US" altLang="ko-KR" sz="1200" dirty="0" smtClean="0">
                <a:solidFill>
                  <a:srgbClr val="000000"/>
                </a:solidFill>
              </a:rPr>
              <a:t>입력 후 추가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03149" y="7027799"/>
            <a:ext cx="2138299" cy="29527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1955800" y="7119874"/>
            <a:ext cx="403225" cy="14287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83820">
              <a:lnSpc>
                <a:spcPts val="865"/>
              </a:lnSpc>
            </a:pPr>
            <a:r>
              <a:rPr lang="en-US" altLang="ko-KR" sz="500" dirty="0" smtClean="0">
                <a:solidFill>
                  <a:srgbClr val="000000"/>
                </a:solidFill>
              </a:rPr>
              <a:t>추가</a:t>
            </a:r>
            <a:r>
              <a:rPr lang="en-US" altLang="ko-KR" sz="500" dirty="0" smtClean="0">
                <a:solidFill>
                  <a:srgbClr val="000000"/>
                </a:solidFill>
              </a:rPr>
              <a:t>(A)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11</a:t>
            </a:r>
            <a:endParaRPr lang="ko-KR" altLang="ko-KR" sz="1200" b="1" dirty="0"/>
          </a:p>
        </p:txBody>
      </p:sp>
      <p:sp>
        <p:nvSpPr>
          <p:cNvPr id="15" name="FreeForm 14"/>
          <p:cNvSpPr/>
          <p:nvPr/>
        </p:nvSpPr>
        <p:spPr>
          <a:xfrm>
            <a:off x="2482850" y="7112000"/>
            <a:ext cx="993775" cy="12065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3775" h="120650">
                <a:moveTo>
                  <a:pt x="0" y="60325"/>
                </a:moveTo>
                <a:lnTo>
                  <a:pt x="60325" y="0"/>
                </a:lnTo>
                <a:lnTo>
                  <a:pt x="60325" y="30099"/>
                </a:lnTo>
                <a:lnTo>
                  <a:pt x="993775" y="30099"/>
                </a:lnTo>
                <a:lnTo>
                  <a:pt x="993775" y="90424"/>
                </a:lnTo>
                <a:lnTo>
                  <a:pt x="60325" y="90424"/>
                </a:lnTo>
                <a:lnTo>
                  <a:pt x="60325" y="120650"/>
                </a:lnTo>
                <a:lnTo>
                  <a:pt x="0" y="6032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516251" y="4511675"/>
            <a:ext cx="995299" cy="12065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299" h="120650">
                <a:moveTo>
                  <a:pt x="0" y="60325"/>
                </a:moveTo>
                <a:lnTo>
                  <a:pt x="60325" y="0"/>
                </a:lnTo>
                <a:lnTo>
                  <a:pt x="60325" y="30226"/>
                </a:lnTo>
                <a:lnTo>
                  <a:pt x="995299" y="30226"/>
                </a:lnTo>
                <a:lnTo>
                  <a:pt x="995299" y="90551"/>
                </a:lnTo>
                <a:lnTo>
                  <a:pt x="60325" y="90551"/>
                </a:lnTo>
                <a:lnTo>
                  <a:pt x="60325" y="120650"/>
                </a:lnTo>
                <a:lnTo>
                  <a:pt x="0" y="6032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3503676" y="314325"/>
            <a:ext cx="2903474" cy="1036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79375">
              <a:lnSpc>
                <a:spcPts val="217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순서</a:t>
            </a:r>
            <a:r>
              <a:rPr lang="en-US" altLang="ko-KR" sz="1200" dirty="0" smtClean="0">
                <a:solidFill>
                  <a:srgbClr val="000000"/>
                </a:solidFill>
              </a:rPr>
              <a:t>)</a:t>
            </a:r>
          </a:p>
          <a:p>
            <a:pPr indent="79375">
              <a:lnSpc>
                <a:spcPts val="143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영역에 웹 사이트 추가</a:t>
            </a:r>
            <a:r>
              <a:rPr lang="en-US" altLang="ko-KR" sz="1200" dirty="0" smtClean="0">
                <a:solidFill>
                  <a:srgbClr val="000000"/>
                </a:solidFill>
              </a:rPr>
              <a:t>(D) </a:t>
            </a:r>
            <a:r>
              <a:rPr lang="en-US" altLang="ko-KR" sz="1200" dirty="0" smtClean="0">
                <a:solidFill>
                  <a:srgbClr val="000000"/>
                </a:solidFill>
              </a:rPr>
              <a:t>칸에</a:t>
            </a:r>
          </a:p>
          <a:p>
            <a:pPr indent="79375">
              <a:lnSpc>
                <a:spcPts val="143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1) https://nomu.hyunjang.co.kr </a:t>
            </a:r>
            <a:r>
              <a:rPr lang="en-US" altLang="ko-KR" sz="1200" dirty="0" smtClean="0">
                <a:solidFill>
                  <a:srgbClr val="000000"/>
                </a:solidFill>
              </a:rPr>
              <a:t>입력 후</a:t>
            </a:r>
          </a:p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추가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45995" y="388239"/>
            <a:ext cx="81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2400" b="1" dirty="0" smtClean="0">
                <a:solidFill>
                  <a:srgbClr val="000000"/>
                </a:solidFill>
              </a:rPr>
              <a:t>⑪</a:t>
            </a:r>
            <a:endParaRPr lang="ko-KR" altLang="ko-KR" sz="2400" b="1" dirty="0"/>
          </a:p>
        </p:txBody>
      </p:sp>
      <p:sp>
        <p:nvSpPr>
          <p:cNvPr id="65" name="Rectangle 64"/>
          <p:cNvSpPr/>
          <p:nvPr/>
        </p:nvSpPr>
        <p:spPr>
          <a:xfrm>
            <a:off x="1955800" y="866775"/>
            <a:ext cx="403225" cy="142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83820">
              <a:lnSpc>
                <a:spcPts val="855"/>
              </a:lnSpc>
            </a:pPr>
            <a:r>
              <a:rPr lang="en-US" altLang="ko-KR" sz="500" dirty="0" smtClean="0">
                <a:solidFill>
                  <a:srgbClr val="000000"/>
                </a:solidFill>
              </a:rPr>
              <a:t>추가</a:t>
            </a:r>
            <a:r>
              <a:rPr lang="en-US" altLang="ko-KR" sz="500" dirty="0" smtClean="0">
                <a:solidFill>
                  <a:srgbClr val="000000"/>
                </a:solidFill>
              </a:rPr>
              <a:t>(A)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513200" y="1385951"/>
            <a:ext cx="2905125" cy="5412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78740">
              <a:lnSpc>
                <a:spcPts val="139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꼭</a:t>
            </a:r>
            <a:r>
              <a:rPr lang="en-US" altLang="ko-KR" sz="1200" dirty="0" smtClean="0">
                <a:solidFill>
                  <a:srgbClr val="000000"/>
                </a:solidFill>
              </a:rPr>
              <a:t>! </a:t>
            </a:r>
            <a:r>
              <a:rPr lang="en-US" altLang="ko-KR" sz="1200" dirty="0" smtClean="0">
                <a:solidFill>
                  <a:srgbClr val="000000"/>
                </a:solidFill>
              </a:rPr>
              <a:t>체크 부터 하세요</a:t>
            </a:r>
            <a:r>
              <a:rPr lang="en-US" altLang="ko-KR" sz="1200" dirty="0" smtClean="0">
                <a:solidFill>
                  <a:srgbClr val="000000"/>
                </a:solidFill>
              </a:rPr>
              <a:t>~!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2490" y="1461388"/>
            <a:ext cx="81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2400" b="1" dirty="0" smtClean="0">
                <a:solidFill>
                  <a:srgbClr val="000000"/>
                </a:solidFill>
              </a:rPr>
              <a:t>⑩</a:t>
            </a:r>
            <a:endParaRPr lang="ko-KR" altLang="ko-KR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671444" y="1496314"/>
            <a:ext cx="81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2400" b="1" dirty="0" smtClean="0">
                <a:solidFill>
                  <a:srgbClr val="000000"/>
                </a:solidFill>
              </a:rPr>
              <a:t>⑫</a:t>
            </a:r>
            <a:endParaRPr lang="ko-KR" altLang="ko-KR" sz="2400" b="1" dirty="0"/>
          </a:p>
        </p:txBody>
      </p:sp>
      <p:sp>
        <p:nvSpPr>
          <p:cNvPr id="67" name="Rectangle 66"/>
          <p:cNvSpPr/>
          <p:nvPr/>
        </p:nvSpPr>
        <p:spPr>
          <a:xfrm>
            <a:off x="612775" y="2478024"/>
            <a:ext cx="2244725" cy="2297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887219">
              <a:lnSpc>
                <a:spcPts val="332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⑬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789299" y="2478024"/>
            <a:ext cx="2236851" cy="2297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55575">
              <a:lnSpc>
                <a:spcPts val="255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⑭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789299" y="5737225"/>
            <a:ext cx="2232025" cy="22955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36525">
              <a:lnSpc>
                <a:spcPts val="239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⑮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697476" y="6894576"/>
            <a:ext cx="1452499" cy="4269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27000">
              <a:lnSpc>
                <a:spcPts val="118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제일 아래로 이동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12</a:t>
            </a:r>
            <a:endParaRPr lang="ko-KR" altLang="ko-KR" sz="1200" b="1" dirty="0"/>
          </a:p>
        </p:txBody>
      </p:sp>
      <p:sp>
        <p:nvSpPr>
          <p:cNvPr id="17" name="FreeForm 16"/>
          <p:cNvSpPr/>
          <p:nvPr/>
        </p:nvSpPr>
        <p:spPr>
          <a:xfrm>
            <a:off x="5611876" y="7529703"/>
            <a:ext cx="252349" cy="252222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222">
                <a:moveTo>
                  <a:pt x="0" y="125984"/>
                </a:moveTo>
                <a:cubicBezTo>
                  <a:pt x="0" y="56261"/>
                  <a:pt x="56388" y="0"/>
                  <a:pt x="126111" y="0"/>
                </a:cubicBezTo>
                <a:cubicBezTo>
                  <a:pt x="195834" y="0"/>
                  <a:pt x="252349" y="56261"/>
                  <a:pt x="252349" y="125984"/>
                </a:cubicBezTo>
                <a:cubicBezTo>
                  <a:pt x="252349" y="195707"/>
                  <a:pt x="195834" y="252221"/>
                  <a:pt x="126111" y="252221"/>
                </a:cubicBezTo>
                <a:cubicBezTo>
                  <a:pt x="56388" y="252221"/>
                  <a:pt x="0" y="195707"/>
                  <a:pt x="0" y="125984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16</a:t>
            </a:r>
          </a:p>
        </p:txBody>
      </p:sp>
      <p:sp>
        <p:nvSpPr>
          <p:cNvPr id="18" name="FreeForm 17"/>
          <p:cNvSpPr/>
          <p:nvPr/>
        </p:nvSpPr>
        <p:spPr>
          <a:xfrm>
            <a:off x="1627251" y="7473950"/>
            <a:ext cx="252349" cy="252603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603">
                <a:moveTo>
                  <a:pt x="0" y="126238"/>
                </a:moveTo>
                <a:cubicBezTo>
                  <a:pt x="0" y="56515"/>
                  <a:pt x="56387" y="0"/>
                  <a:pt x="126111" y="0"/>
                </a:cubicBezTo>
                <a:cubicBezTo>
                  <a:pt x="195834" y="0"/>
                  <a:pt x="252348" y="56515"/>
                  <a:pt x="252348" y="126238"/>
                </a:cubicBezTo>
                <a:cubicBezTo>
                  <a:pt x="252348" y="195960"/>
                  <a:pt x="195834" y="252603"/>
                  <a:pt x="126111" y="252603"/>
                </a:cubicBezTo>
                <a:cubicBezTo>
                  <a:pt x="56387" y="252603"/>
                  <a:pt x="0" y="195960"/>
                  <a:pt x="0" y="126238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17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13</a:t>
            </a:r>
            <a:endParaRPr lang="ko-KR" altLang="ko-KR" sz="1200" b="1" dirty="0"/>
          </a:p>
        </p:txBody>
      </p:sp>
      <p:sp>
        <p:nvSpPr>
          <p:cNvPr id="19" name="FreeForm 18"/>
          <p:cNvSpPr/>
          <p:nvPr/>
        </p:nvSpPr>
        <p:spPr>
          <a:xfrm>
            <a:off x="1914525" y="1315974"/>
            <a:ext cx="252475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2475">
                <a:moveTo>
                  <a:pt x="0" y="126365"/>
                </a:moveTo>
                <a:cubicBezTo>
                  <a:pt x="0" y="56642"/>
                  <a:pt x="56387" y="0"/>
                  <a:pt x="126237" y="0"/>
                </a:cubicBezTo>
                <a:cubicBezTo>
                  <a:pt x="195961" y="0"/>
                  <a:pt x="252476" y="56642"/>
                  <a:pt x="252476" y="126365"/>
                </a:cubicBezTo>
                <a:cubicBezTo>
                  <a:pt x="252476" y="196088"/>
                  <a:pt x="195961" y="252476"/>
                  <a:pt x="126237" y="252476"/>
                </a:cubicBezTo>
                <a:cubicBezTo>
                  <a:pt x="56387" y="252476"/>
                  <a:pt x="0" y="196088"/>
                  <a:pt x="0" y="126365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18</a:t>
            </a:r>
          </a:p>
        </p:txBody>
      </p:sp>
      <p:sp>
        <p:nvSpPr>
          <p:cNvPr id="20" name="FreeForm 19"/>
          <p:cNvSpPr/>
          <p:nvPr/>
        </p:nvSpPr>
        <p:spPr>
          <a:xfrm>
            <a:off x="5854700" y="982599"/>
            <a:ext cx="252475" cy="250952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0952">
                <a:moveTo>
                  <a:pt x="0" y="125476"/>
                </a:moveTo>
                <a:cubicBezTo>
                  <a:pt x="0" y="56261"/>
                  <a:pt x="56515" y="0"/>
                  <a:pt x="126238" y="0"/>
                </a:cubicBezTo>
                <a:cubicBezTo>
                  <a:pt x="195834" y="0"/>
                  <a:pt x="252476" y="56261"/>
                  <a:pt x="252476" y="125476"/>
                </a:cubicBezTo>
                <a:cubicBezTo>
                  <a:pt x="252476" y="194818"/>
                  <a:pt x="195834" y="250952"/>
                  <a:pt x="126238" y="250952"/>
                </a:cubicBezTo>
                <a:cubicBezTo>
                  <a:pt x="56515" y="250952"/>
                  <a:pt x="0" y="194818"/>
                  <a:pt x="0" y="125476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19</a:t>
            </a:r>
          </a:p>
        </p:txBody>
      </p:sp>
      <p:sp>
        <p:nvSpPr>
          <p:cNvPr id="21" name="FreeForm 20"/>
          <p:cNvSpPr/>
          <p:nvPr/>
        </p:nvSpPr>
        <p:spPr>
          <a:xfrm>
            <a:off x="5154676" y="4711700"/>
            <a:ext cx="252349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475">
                <a:moveTo>
                  <a:pt x="0" y="126238"/>
                </a:moveTo>
                <a:cubicBezTo>
                  <a:pt x="0" y="56515"/>
                  <a:pt x="56388" y="0"/>
                  <a:pt x="126111" y="0"/>
                </a:cubicBezTo>
                <a:cubicBezTo>
                  <a:pt x="195834" y="0"/>
                  <a:pt x="252349" y="56515"/>
                  <a:pt x="252349" y="126238"/>
                </a:cubicBezTo>
                <a:cubicBezTo>
                  <a:pt x="252349" y="195961"/>
                  <a:pt x="195834" y="252476"/>
                  <a:pt x="126111" y="252476"/>
                </a:cubicBezTo>
                <a:cubicBezTo>
                  <a:pt x="56388" y="252476"/>
                  <a:pt x="0" y="195961"/>
                  <a:pt x="0" y="126238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22" name="FreeForm 21"/>
          <p:cNvSpPr/>
          <p:nvPr/>
        </p:nvSpPr>
        <p:spPr>
          <a:xfrm>
            <a:off x="1360551" y="4029075"/>
            <a:ext cx="252349" cy="25082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0825">
                <a:moveTo>
                  <a:pt x="0" y="125348"/>
                </a:moveTo>
                <a:cubicBezTo>
                  <a:pt x="0" y="56134"/>
                  <a:pt x="56388" y="0"/>
                  <a:pt x="126111" y="0"/>
                </a:cubicBezTo>
                <a:cubicBezTo>
                  <a:pt x="195834" y="0"/>
                  <a:pt x="252349" y="56134"/>
                  <a:pt x="252349" y="125348"/>
                </a:cubicBezTo>
                <a:cubicBezTo>
                  <a:pt x="252349" y="194818"/>
                  <a:pt x="195834" y="250825"/>
                  <a:pt x="126111" y="250825"/>
                </a:cubicBezTo>
                <a:cubicBezTo>
                  <a:pt x="56388" y="250825"/>
                  <a:pt x="0" y="194818"/>
                  <a:pt x="0" y="125348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21</a:t>
            </a:r>
          </a:p>
        </p:txBody>
      </p:sp>
      <p:sp>
        <p:nvSpPr>
          <p:cNvPr id="23" name="FreeForm 22"/>
          <p:cNvSpPr/>
          <p:nvPr/>
        </p:nvSpPr>
        <p:spPr>
          <a:xfrm>
            <a:off x="814324" y="6083300"/>
            <a:ext cx="252475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2475">
                <a:moveTo>
                  <a:pt x="0" y="126238"/>
                </a:moveTo>
                <a:cubicBezTo>
                  <a:pt x="0" y="56515"/>
                  <a:pt x="56514" y="0"/>
                  <a:pt x="126238" y="0"/>
                </a:cubicBezTo>
                <a:cubicBezTo>
                  <a:pt x="195961" y="0"/>
                  <a:pt x="252476" y="56515"/>
                  <a:pt x="252476" y="126238"/>
                </a:cubicBezTo>
                <a:cubicBezTo>
                  <a:pt x="252476" y="195961"/>
                  <a:pt x="195961" y="252476"/>
                  <a:pt x="126238" y="252476"/>
                </a:cubicBezTo>
                <a:cubicBezTo>
                  <a:pt x="56514" y="252476"/>
                  <a:pt x="0" y="195961"/>
                  <a:pt x="0" y="126238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22</a:t>
            </a:r>
          </a:p>
        </p:txBody>
      </p:sp>
      <p:sp>
        <p:nvSpPr>
          <p:cNvPr id="24" name="FreeForm 23"/>
          <p:cNvSpPr/>
          <p:nvPr/>
        </p:nvSpPr>
        <p:spPr>
          <a:xfrm>
            <a:off x="1657350" y="7177024"/>
            <a:ext cx="252475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2475">
                <a:moveTo>
                  <a:pt x="0" y="126237"/>
                </a:moveTo>
                <a:cubicBezTo>
                  <a:pt x="0" y="56515"/>
                  <a:pt x="56515" y="0"/>
                  <a:pt x="126238" y="0"/>
                </a:cubicBezTo>
                <a:cubicBezTo>
                  <a:pt x="195961" y="0"/>
                  <a:pt x="252476" y="56515"/>
                  <a:pt x="252476" y="126237"/>
                </a:cubicBezTo>
                <a:cubicBezTo>
                  <a:pt x="252476" y="195960"/>
                  <a:pt x="195961" y="252476"/>
                  <a:pt x="126238" y="252476"/>
                </a:cubicBezTo>
                <a:cubicBezTo>
                  <a:pt x="56515" y="252476"/>
                  <a:pt x="0" y="195960"/>
                  <a:pt x="0" y="126237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23</a:t>
            </a:r>
          </a:p>
        </p:txBody>
      </p:sp>
      <p:sp>
        <p:nvSpPr>
          <p:cNvPr id="25" name="FreeForm 24"/>
          <p:cNvSpPr/>
          <p:nvPr/>
        </p:nvSpPr>
        <p:spPr>
          <a:xfrm>
            <a:off x="5495925" y="6380099"/>
            <a:ext cx="252475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2475">
                <a:moveTo>
                  <a:pt x="0" y="126237"/>
                </a:moveTo>
                <a:cubicBezTo>
                  <a:pt x="0" y="56515"/>
                  <a:pt x="56515" y="0"/>
                  <a:pt x="126238" y="0"/>
                </a:cubicBezTo>
                <a:cubicBezTo>
                  <a:pt x="195961" y="0"/>
                  <a:pt x="252476" y="56515"/>
                  <a:pt x="252476" y="126237"/>
                </a:cubicBezTo>
                <a:cubicBezTo>
                  <a:pt x="252476" y="195961"/>
                  <a:pt x="195961" y="252476"/>
                  <a:pt x="126238" y="252476"/>
                </a:cubicBezTo>
                <a:cubicBezTo>
                  <a:pt x="56515" y="252476"/>
                  <a:pt x="0" y="195961"/>
                  <a:pt x="0" y="126237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24</a:t>
            </a:r>
          </a:p>
        </p:txBody>
      </p:sp>
      <p:sp>
        <p:nvSpPr>
          <p:cNvPr id="26" name="FreeForm 25"/>
          <p:cNvSpPr/>
          <p:nvPr/>
        </p:nvSpPr>
        <p:spPr>
          <a:xfrm>
            <a:off x="4822825" y="6786499"/>
            <a:ext cx="252475" cy="250952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0952">
                <a:moveTo>
                  <a:pt x="0" y="125476"/>
                </a:moveTo>
                <a:cubicBezTo>
                  <a:pt x="0" y="56260"/>
                  <a:pt x="56515" y="0"/>
                  <a:pt x="126238" y="0"/>
                </a:cubicBezTo>
                <a:cubicBezTo>
                  <a:pt x="195961" y="0"/>
                  <a:pt x="252476" y="56260"/>
                  <a:pt x="252476" y="125476"/>
                </a:cubicBezTo>
                <a:cubicBezTo>
                  <a:pt x="252476" y="194691"/>
                  <a:pt x="195961" y="250952"/>
                  <a:pt x="126238" y="250952"/>
                </a:cubicBezTo>
                <a:cubicBezTo>
                  <a:pt x="56515" y="250952"/>
                  <a:pt x="0" y="194691"/>
                  <a:pt x="0" y="125476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25</a:t>
            </a:r>
          </a:p>
        </p:txBody>
      </p:sp>
      <p:sp>
        <p:nvSpPr>
          <p:cNvPr id="27" name="FreeForm 26"/>
          <p:cNvSpPr/>
          <p:nvPr/>
        </p:nvSpPr>
        <p:spPr>
          <a:xfrm>
            <a:off x="5116576" y="7356475"/>
            <a:ext cx="252349" cy="252603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603">
                <a:moveTo>
                  <a:pt x="0" y="126238"/>
                </a:moveTo>
                <a:cubicBezTo>
                  <a:pt x="0" y="56515"/>
                  <a:pt x="56388" y="0"/>
                  <a:pt x="126111" y="0"/>
                </a:cubicBezTo>
                <a:cubicBezTo>
                  <a:pt x="195834" y="0"/>
                  <a:pt x="252349" y="56515"/>
                  <a:pt x="252349" y="126238"/>
                </a:cubicBezTo>
                <a:cubicBezTo>
                  <a:pt x="252349" y="195961"/>
                  <a:pt x="195834" y="252603"/>
                  <a:pt x="126111" y="252603"/>
                </a:cubicBezTo>
                <a:cubicBezTo>
                  <a:pt x="56388" y="252603"/>
                  <a:pt x="0" y="195961"/>
                  <a:pt x="0" y="126238"/>
                </a:cubicBezTo>
              </a:path>
            </a:pathLst>
          </a:custGeom>
          <a:noFill/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90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3873499" y="463550"/>
            <a:ext cx="2224024" cy="2306574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78325" y="468376"/>
            <a:ext cx="2214499" cy="2297049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668274" y="925449"/>
            <a:ext cx="2070100" cy="55562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100" y="930275"/>
            <a:ext cx="2060575" cy="546100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1217549" y="1222375"/>
            <a:ext cx="504825" cy="18097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733925" y="2548001"/>
            <a:ext cx="503174" cy="179324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589651" y="2562225"/>
            <a:ext cx="503174" cy="18097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8549" y="3775075"/>
            <a:ext cx="6119876" cy="3290824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3375" y="3779901"/>
            <a:ext cx="6110351" cy="3281299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1920875" y="5256276"/>
            <a:ext cx="2905125" cy="426973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676909">
              <a:lnSpc>
                <a:spcPts val="118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새로고침</a:t>
            </a:r>
            <a:r>
              <a:rPr lang="en-US" altLang="ko-KR" sz="1200" dirty="0" smtClean="0">
                <a:solidFill>
                  <a:srgbClr val="000000"/>
                </a:solidFill>
              </a:rPr>
              <a:t>(F5)</a:t>
            </a:r>
            <a:r>
              <a:rPr lang="en-US" altLang="ko-KR" sz="1200" dirty="0" smtClean="0">
                <a:solidFill>
                  <a:srgbClr val="000000"/>
                </a:solidFill>
              </a:rPr>
              <a:t>후 로그인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14</a:t>
            </a:r>
            <a:endParaRPr lang="ko-KR" altLang="ko-KR" sz="1200" b="1" dirty="0"/>
          </a:p>
        </p:txBody>
      </p:sp>
      <p:sp>
        <p:nvSpPr>
          <p:cNvPr id="28" name="FreeForm 27"/>
          <p:cNvSpPr/>
          <p:nvPr/>
        </p:nvSpPr>
        <p:spPr>
          <a:xfrm>
            <a:off x="4783201" y="2916174"/>
            <a:ext cx="454025" cy="665226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4025" h="665226">
                <a:moveTo>
                  <a:pt x="340487" y="0"/>
                </a:moveTo>
                <a:lnTo>
                  <a:pt x="340487" y="438150"/>
                </a:lnTo>
                <a:lnTo>
                  <a:pt x="454025" y="438150"/>
                </a:lnTo>
                <a:lnTo>
                  <a:pt x="226949" y="665226"/>
                </a:lnTo>
                <a:lnTo>
                  <a:pt x="0" y="438150"/>
                </a:lnTo>
                <a:lnTo>
                  <a:pt x="113411" y="438150"/>
                </a:lnTo>
                <a:lnTo>
                  <a:pt x="113411" y="0"/>
                </a:lnTo>
                <a:lnTo>
                  <a:pt x="340487" y="0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979801" y="949325"/>
            <a:ext cx="665099" cy="45402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5099" h="454025">
                <a:moveTo>
                  <a:pt x="0" y="113665"/>
                </a:moveTo>
                <a:lnTo>
                  <a:pt x="438150" y="113665"/>
                </a:lnTo>
                <a:lnTo>
                  <a:pt x="438150" y="0"/>
                </a:lnTo>
                <a:lnTo>
                  <a:pt x="665099" y="227076"/>
                </a:lnTo>
                <a:lnTo>
                  <a:pt x="438150" y="454025"/>
                </a:lnTo>
                <a:lnTo>
                  <a:pt x="438150" y="340613"/>
                </a:lnTo>
                <a:lnTo>
                  <a:pt x="0" y="340613"/>
                </a:lnTo>
                <a:lnTo>
                  <a:pt x="0" y="11366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360551" y="930275"/>
            <a:ext cx="252349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475">
                <a:moveTo>
                  <a:pt x="0" y="126365"/>
                </a:moveTo>
                <a:cubicBezTo>
                  <a:pt x="0" y="56642"/>
                  <a:pt x="56388" y="0"/>
                  <a:pt x="126111" y="0"/>
                </a:cubicBezTo>
                <a:cubicBezTo>
                  <a:pt x="195834" y="0"/>
                  <a:pt x="252349" y="56642"/>
                  <a:pt x="252349" y="126365"/>
                </a:cubicBezTo>
                <a:cubicBezTo>
                  <a:pt x="252349" y="196088"/>
                  <a:pt x="195834" y="252476"/>
                  <a:pt x="126111" y="252476"/>
                </a:cubicBezTo>
                <a:cubicBezTo>
                  <a:pt x="56388" y="252476"/>
                  <a:pt x="0" y="196088"/>
                  <a:pt x="0" y="126365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27</a:t>
            </a:r>
          </a:p>
        </p:txBody>
      </p:sp>
      <p:sp>
        <p:nvSpPr>
          <p:cNvPr id="31" name="FreeForm 30"/>
          <p:cNvSpPr/>
          <p:nvPr/>
        </p:nvSpPr>
        <p:spPr>
          <a:xfrm>
            <a:off x="5730875" y="2270125"/>
            <a:ext cx="252475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75" h="252475">
                <a:moveTo>
                  <a:pt x="0" y="126365"/>
                </a:moveTo>
                <a:cubicBezTo>
                  <a:pt x="0" y="56642"/>
                  <a:pt x="56515" y="0"/>
                  <a:pt x="126238" y="0"/>
                </a:cubicBezTo>
                <a:cubicBezTo>
                  <a:pt x="195961" y="0"/>
                  <a:pt x="252476" y="56642"/>
                  <a:pt x="252476" y="126365"/>
                </a:cubicBezTo>
                <a:cubicBezTo>
                  <a:pt x="252476" y="196088"/>
                  <a:pt x="195961" y="252476"/>
                  <a:pt x="126238" y="252476"/>
                </a:cubicBezTo>
                <a:cubicBezTo>
                  <a:pt x="56515" y="252476"/>
                  <a:pt x="0" y="196088"/>
                  <a:pt x="0" y="126365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28</a:t>
            </a:r>
          </a:p>
        </p:txBody>
      </p:sp>
      <p:sp>
        <p:nvSpPr>
          <p:cNvPr id="32" name="FreeForm 31"/>
          <p:cNvSpPr/>
          <p:nvPr/>
        </p:nvSpPr>
        <p:spPr>
          <a:xfrm>
            <a:off x="4875276" y="2254250"/>
            <a:ext cx="252349" cy="2524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349" h="252475">
                <a:moveTo>
                  <a:pt x="0" y="126364"/>
                </a:moveTo>
                <a:cubicBezTo>
                  <a:pt x="0" y="56642"/>
                  <a:pt x="56388" y="0"/>
                  <a:pt x="126111" y="0"/>
                </a:cubicBezTo>
                <a:cubicBezTo>
                  <a:pt x="195834" y="0"/>
                  <a:pt x="252349" y="56642"/>
                  <a:pt x="252349" y="126364"/>
                </a:cubicBezTo>
                <a:cubicBezTo>
                  <a:pt x="252349" y="195961"/>
                  <a:pt x="195834" y="252476"/>
                  <a:pt x="126111" y="252476"/>
                </a:cubicBezTo>
                <a:cubicBezTo>
                  <a:pt x="56388" y="252476"/>
                  <a:pt x="0" y="195961"/>
                  <a:pt x="0" y="126364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indent="0" algn="ctr">
              <a:lnSpc>
                <a:spcPts val="1785"/>
              </a:lnSpc>
            </a:pPr>
            <a:r>
              <a:rPr lang="en-US" altLang="ko-KR" sz="1400" b="1" dirty="0" smtClean="0">
                <a:solidFill>
                  <a:srgbClr val="000000"/>
                </a:solidFill>
              </a:rPr>
              <a:t>29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13868" y="176149"/>
            <a:ext cx="597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b="1" dirty="0" smtClean="0">
                <a:solidFill>
                  <a:srgbClr val="FF0000"/>
                </a:solidFill>
              </a:rPr>
              <a:t>#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건설노무관리 서비스 웹 셋팅 중 가우스 설치가 않 될때 처리 방법</a:t>
            </a:r>
            <a:endParaRPr lang="ko-KR" altLang="ko-KR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756" y="458978"/>
            <a:ext cx="394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FF0000"/>
                </a:solidFill>
              </a:rPr>
              <a:t>(64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비트 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PC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에서 설치가 않 되는 경우가 있습니다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.)</a:t>
            </a:r>
            <a:endParaRPr lang="ko-KR" altLang="ko-KR" sz="1200" b="1" dirty="0">
              <a:solidFill>
                <a:srgbClr val="FF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" y="827151"/>
            <a:ext cx="1313815" cy="249567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76250" y="1639824"/>
            <a:ext cx="647700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76250" y="1639824"/>
            <a:ext cx="3175" cy="7573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23950" y="1639824"/>
            <a:ext cx="3175" cy="2524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92451" y="1892300"/>
            <a:ext cx="3175" cy="23924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23950" y="1892300"/>
            <a:ext cx="146850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3442" y="1892680"/>
            <a:ext cx="1468247" cy="2391918"/>
          </a:xfrm>
          <a:prstGeom prst="rect">
            <a:avLst/>
          </a:prstGeom>
        </p:spPr>
      </p:pic>
      <p:sp>
        <p:nvSpPr>
          <p:cNvPr id="78" name="Rectangle 77"/>
          <p:cNvSpPr/>
          <p:nvPr/>
        </p:nvSpPr>
        <p:spPr>
          <a:xfrm>
            <a:off x="3546475" y="2106549"/>
            <a:ext cx="2114550" cy="371475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관리자 권한으로 실행 후 노</a:t>
            </a:r>
          </a:p>
          <a:p>
            <a:pPr indent="79375">
              <a:lnSpc>
                <a:spcPts val="143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무관리서비스로 이동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143000" y="2208276"/>
            <a:ext cx="1381125" cy="188848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476250" y="2397125"/>
            <a:ext cx="647700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23950" y="2397125"/>
            <a:ext cx="3175" cy="1887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23950" y="4284726"/>
            <a:ext cx="146850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9140" y="4342511"/>
            <a:ext cx="3861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000000"/>
                </a:solidFill>
              </a:rPr>
              <a:t>- </a:t>
            </a:r>
            <a:r>
              <a:rPr lang="en-US" altLang="ko-KR" sz="1400" dirty="0" smtClean="0">
                <a:solidFill>
                  <a:srgbClr val="000000"/>
                </a:solidFill>
              </a:rPr>
              <a:t>위 방법으로도 설치가 않 될시 처리 방법</a:t>
            </a:r>
            <a:endParaRPr lang="ko-KR" altLang="ko-KR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91541" y="4558538"/>
            <a:ext cx="5358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FF0000"/>
                </a:solidFill>
              </a:rPr>
              <a:t>해당 </a:t>
            </a:r>
            <a:r>
              <a:rPr lang="en-US" altLang="ko-KR" sz="1400" dirty="0" smtClean="0">
                <a:solidFill>
                  <a:srgbClr val="FF0000"/>
                </a:solidFill>
              </a:rPr>
              <a:t>PC</a:t>
            </a:r>
            <a:r>
              <a:rPr lang="en-US" altLang="ko-KR" sz="1400" dirty="0" smtClean="0">
                <a:solidFill>
                  <a:srgbClr val="FF0000"/>
                </a:solidFill>
              </a:rPr>
              <a:t>의 </a:t>
            </a:r>
            <a:r>
              <a:rPr lang="en-US" altLang="ko-KR" sz="1400" dirty="0" smtClean="0">
                <a:solidFill>
                  <a:srgbClr val="FF0000"/>
                </a:solidFill>
              </a:rPr>
              <a:t>C:\Program Files (x86)\Internet Explorer </a:t>
            </a:r>
            <a:r>
              <a:rPr lang="en-US" altLang="ko-KR" sz="1400" dirty="0" smtClean="0">
                <a:solidFill>
                  <a:srgbClr val="FF0000"/>
                </a:solidFill>
              </a:rPr>
              <a:t>로 이동</a:t>
            </a:r>
            <a:endParaRPr lang="ko-KR" altLang="ko-KR" sz="1400" dirty="0">
              <a:solidFill>
                <a:srgbClr val="FF000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743325" y="4911725"/>
            <a:ext cx="2114550" cy="371475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79375">
              <a:lnSpc>
                <a:spcPts val="144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관리자 권한으로 실행 후 노</a:t>
            </a:r>
          </a:p>
          <a:p>
            <a:pPr indent="79375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무관리서비스로 이동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1424" y="4946650"/>
            <a:ext cx="2863850" cy="251777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250" y="4951349"/>
            <a:ext cx="2854325" cy="2508250"/>
          </a:xfrm>
          <a:prstGeom prst="rect">
            <a:avLst/>
          </a:prstGeom>
        </p:spPr>
      </p:pic>
      <p:sp>
        <p:nvSpPr>
          <p:cNvPr id="82" name="Rectangle 81"/>
          <p:cNvSpPr/>
          <p:nvPr/>
        </p:nvSpPr>
        <p:spPr>
          <a:xfrm>
            <a:off x="765175" y="5456301"/>
            <a:ext cx="1849501" cy="21590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4449826" y="6002274"/>
            <a:ext cx="3175" cy="2241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81325" y="6002274"/>
            <a:ext cx="146850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81325" y="6002274"/>
            <a:ext cx="3175" cy="5143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35300" y="6002401"/>
            <a:ext cx="1414526" cy="2282825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3005201" y="6278626"/>
            <a:ext cx="1381125" cy="188848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061974" y="6516624"/>
            <a:ext cx="191935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1974" y="6516624"/>
            <a:ext cx="3175" cy="1428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981325" y="6659499"/>
            <a:ext cx="3175" cy="15844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61974" y="6659499"/>
            <a:ext cx="191935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81325" y="8243950"/>
            <a:ext cx="1468501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298819" y="8781161"/>
            <a:ext cx="6849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15</a:t>
            </a:r>
            <a:endParaRPr lang="ko-KR" altLang="ko-KR" sz="1200" b="1" dirty="0"/>
          </a:p>
        </p:txBody>
      </p:sp>
      <p:sp>
        <p:nvSpPr>
          <p:cNvPr id="33" name="FreeForm 32"/>
          <p:cNvSpPr/>
          <p:nvPr/>
        </p:nvSpPr>
        <p:spPr>
          <a:xfrm>
            <a:off x="4044949" y="5294249"/>
            <a:ext cx="161925" cy="96520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925" h="965200">
                <a:moveTo>
                  <a:pt x="81027" y="965200"/>
                </a:moveTo>
                <a:lnTo>
                  <a:pt x="0" y="884301"/>
                </a:lnTo>
                <a:lnTo>
                  <a:pt x="40514" y="884301"/>
                </a:lnTo>
                <a:lnTo>
                  <a:pt x="40514" y="0"/>
                </a:lnTo>
                <a:lnTo>
                  <a:pt x="121413" y="0"/>
                </a:lnTo>
                <a:lnTo>
                  <a:pt x="121413" y="884301"/>
                </a:lnTo>
                <a:lnTo>
                  <a:pt x="161926" y="884301"/>
                </a:lnTo>
                <a:lnTo>
                  <a:pt x="81027" y="965200"/>
                </a:lnTo>
              </a:path>
            </a:pathLst>
          </a:custGeom>
          <a:solidFill>
            <a:srgbClr val="4F81B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044949" y="5294249"/>
            <a:ext cx="161925" cy="96520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925" h="965200">
                <a:moveTo>
                  <a:pt x="81027" y="965200"/>
                </a:moveTo>
                <a:lnTo>
                  <a:pt x="0" y="884301"/>
                </a:lnTo>
                <a:lnTo>
                  <a:pt x="40514" y="884301"/>
                </a:lnTo>
                <a:lnTo>
                  <a:pt x="40514" y="0"/>
                </a:lnTo>
                <a:lnTo>
                  <a:pt x="121413" y="0"/>
                </a:lnTo>
                <a:lnTo>
                  <a:pt x="121413" y="884301"/>
                </a:lnTo>
                <a:lnTo>
                  <a:pt x="161926" y="884301"/>
                </a:lnTo>
                <a:lnTo>
                  <a:pt x="81027" y="965200"/>
                </a:lnTo>
              </a:path>
            </a:pathLst>
          </a:custGeom>
          <a:noFill/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524125" y="2233549"/>
            <a:ext cx="1022350" cy="163576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2350" h="163576">
                <a:moveTo>
                  <a:pt x="0" y="81788"/>
                </a:moveTo>
                <a:lnTo>
                  <a:pt x="81788" y="0"/>
                </a:lnTo>
                <a:lnTo>
                  <a:pt x="81788" y="40894"/>
                </a:lnTo>
                <a:lnTo>
                  <a:pt x="1022350" y="40894"/>
                </a:lnTo>
                <a:lnTo>
                  <a:pt x="1022350" y="122682"/>
                </a:lnTo>
                <a:lnTo>
                  <a:pt x="81788" y="122682"/>
                </a:lnTo>
                <a:lnTo>
                  <a:pt x="81788" y="163576"/>
                </a:lnTo>
                <a:lnTo>
                  <a:pt x="0" y="81788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1300" y="473075"/>
            <a:ext cx="6332474" cy="3395599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5219700">
              <a:lnSpc>
                <a:spcPts val="282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②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999" y="477901"/>
            <a:ext cx="6322949" cy="33860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57851" y="3602101"/>
            <a:ext cx="934974" cy="1397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6949" y="4314825"/>
            <a:ext cx="6346825" cy="341782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4653280">
              <a:lnSpc>
                <a:spcPts val="259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③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775" y="4319651"/>
            <a:ext cx="6337300" cy="34082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60925" y="7577328"/>
            <a:ext cx="361950" cy="1397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87338" y="8762238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2</a:t>
            </a:r>
            <a:endParaRPr lang="ko-KR" altLang="ko-KR" sz="1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26949" y="466724"/>
            <a:ext cx="6370701" cy="3438525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3371850">
              <a:lnSpc>
                <a:spcPts val="231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④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775" y="471424"/>
            <a:ext cx="6361176" cy="3429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549650" y="2448051"/>
            <a:ext cx="477773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24" y="4351401"/>
            <a:ext cx="6296025" cy="338607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3152775">
              <a:lnSpc>
                <a:spcPts val="254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⑤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350" y="4356100"/>
            <a:ext cx="6286500" cy="337654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346450" y="6256401"/>
            <a:ext cx="477773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3</a:t>
            </a:r>
            <a:endParaRPr lang="ko-KR" altLang="ko-KR" sz="1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4574" y="463550"/>
            <a:ext cx="6284976" cy="338607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400" y="468376"/>
            <a:ext cx="6275451" cy="337654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32075" y="1179576"/>
            <a:ext cx="1597025" cy="19446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37226" y="2101850"/>
            <a:ext cx="968374" cy="426973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243205">
              <a:lnSpc>
                <a:spcPts val="118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설치중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66700" y="4279900"/>
            <a:ext cx="6283325" cy="3382899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399" y="4284726"/>
            <a:ext cx="6273800" cy="33733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39721" y="8231886"/>
            <a:ext cx="2248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dirty="0" smtClean="0">
                <a:solidFill>
                  <a:srgbClr val="000000"/>
                </a:solidFill>
              </a:rPr>
              <a:t>가우스 설치 완료 된 화면</a:t>
            </a:r>
            <a:endParaRPr lang="ko-KR" altLang="ko-KR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4</a:t>
            </a:r>
            <a:endParaRPr lang="ko-KR" altLang="ko-KR" sz="1200" b="1" dirty="0"/>
          </a:p>
        </p:txBody>
      </p:sp>
      <p:sp>
        <p:nvSpPr>
          <p:cNvPr id="4" name="FreeForm 3"/>
          <p:cNvSpPr/>
          <p:nvPr/>
        </p:nvSpPr>
        <p:spPr>
          <a:xfrm>
            <a:off x="3289300" y="7731125"/>
            <a:ext cx="123824" cy="358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824" h="358775">
                <a:moveTo>
                  <a:pt x="61849" y="0"/>
                </a:moveTo>
                <a:lnTo>
                  <a:pt x="123825" y="62103"/>
                </a:lnTo>
                <a:lnTo>
                  <a:pt x="92837" y="62103"/>
                </a:lnTo>
                <a:lnTo>
                  <a:pt x="92837" y="358774"/>
                </a:lnTo>
                <a:lnTo>
                  <a:pt x="30988" y="358774"/>
                </a:lnTo>
                <a:lnTo>
                  <a:pt x="30988" y="62103"/>
                </a:lnTo>
                <a:lnTo>
                  <a:pt x="0" y="62103"/>
                </a:lnTo>
                <a:lnTo>
                  <a:pt x="61849" y="0"/>
                </a:lnTo>
              </a:path>
            </a:pathLst>
          </a:custGeom>
          <a:solidFill>
            <a:srgbClr val="4F81B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3289300" y="7731125"/>
            <a:ext cx="123824" cy="358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824" h="358775">
                <a:moveTo>
                  <a:pt x="61849" y="0"/>
                </a:moveTo>
                <a:lnTo>
                  <a:pt x="123825" y="62103"/>
                </a:lnTo>
                <a:lnTo>
                  <a:pt x="92837" y="62103"/>
                </a:lnTo>
                <a:lnTo>
                  <a:pt x="92837" y="358774"/>
                </a:lnTo>
                <a:lnTo>
                  <a:pt x="30988" y="358774"/>
                </a:lnTo>
                <a:lnTo>
                  <a:pt x="30988" y="62103"/>
                </a:lnTo>
                <a:lnTo>
                  <a:pt x="0" y="62103"/>
                </a:lnTo>
                <a:lnTo>
                  <a:pt x="61849" y="0"/>
                </a:lnTo>
              </a:path>
            </a:pathLst>
          </a:custGeom>
          <a:noFill/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243451" y="2289175"/>
            <a:ext cx="993775" cy="12065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3775" h="120650">
                <a:moveTo>
                  <a:pt x="0" y="60325"/>
                </a:moveTo>
                <a:lnTo>
                  <a:pt x="60325" y="0"/>
                </a:lnTo>
                <a:lnTo>
                  <a:pt x="60325" y="30226"/>
                </a:lnTo>
                <a:lnTo>
                  <a:pt x="993775" y="30226"/>
                </a:lnTo>
                <a:lnTo>
                  <a:pt x="993775" y="90551"/>
                </a:lnTo>
                <a:lnTo>
                  <a:pt x="60325" y="90551"/>
                </a:lnTo>
                <a:lnTo>
                  <a:pt x="60325" y="120650"/>
                </a:lnTo>
                <a:lnTo>
                  <a:pt x="0" y="6032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01625" y="380873"/>
            <a:ext cx="6077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400" dirty="0" smtClean="0">
                <a:solidFill>
                  <a:srgbClr val="000000"/>
                </a:solidFill>
              </a:rPr>
              <a:t>@ </a:t>
            </a:r>
            <a:r>
              <a:rPr lang="en-US" altLang="ko-KR" sz="1400" dirty="0" smtClean="0">
                <a:solidFill>
                  <a:srgbClr val="000000"/>
                </a:solidFill>
              </a:rPr>
              <a:t>접속방법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2 </a:t>
            </a:r>
            <a:r>
              <a:rPr lang="en-US" altLang="ko-KR" sz="1400" dirty="0" smtClean="0">
                <a:solidFill>
                  <a:srgbClr val="000000"/>
                </a:solidFill>
              </a:rPr>
              <a:t>셋팅 방법 </a:t>
            </a:r>
            <a:r>
              <a:rPr lang="en-US" altLang="ko-KR" sz="1400" dirty="0" smtClean="0">
                <a:solidFill>
                  <a:srgbClr val="000000"/>
                </a:solidFill>
              </a:rPr>
              <a:t>/ </a:t>
            </a:r>
            <a:r>
              <a:rPr lang="en-US" altLang="ko-KR" sz="1400" dirty="0" smtClean="0">
                <a:solidFill>
                  <a:srgbClr val="000000"/>
                </a:solidFill>
              </a:rPr>
              <a:t>가우스 설치</a:t>
            </a:r>
            <a:r>
              <a:rPr lang="en-US" altLang="ko-KR" sz="1400" dirty="0" smtClean="0">
                <a:solidFill>
                  <a:srgbClr val="000000"/>
                </a:solidFill>
              </a:rPr>
              <a:t>(</a:t>
            </a:r>
            <a:r>
              <a:rPr lang="en-US" altLang="ko-KR" sz="1400" dirty="0" smtClean="0">
                <a:solidFill>
                  <a:srgbClr val="000000"/>
                </a:solidFill>
              </a:rPr>
              <a:t>번호 순서대로 클릭 하십시요</a:t>
            </a:r>
            <a:r>
              <a:rPr lang="en-US" altLang="ko-KR" sz="1400" dirty="0" smtClean="0">
                <a:solidFill>
                  <a:srgbClr val="000000"/>
                </a:solidFill>
              </a:rPr>
              <a:t>!)</a:t>
            </a:r>
            <a:endParaRPr lang="ko-KR" altLang="ko-KR" sz="1400" dirty="0"/>
          </a:p>
        </p:txBody>
      </p:sp>
      <p:sp>
        <p:nvSpPr>
          <p:cNvPr id="20" name="Rectangle 19"/>
          <p:cNvSpPr/>
          <p:nvPr/>
        </p:nvSpPr>
        <p:spPr>
          <a:xfrm>
            <a:off x="214249" y="750824"/>
            <a:ext cx="6264275" cy="2952750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272540">
              <a:lnSpc>
                <a:spcPts val="265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①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" y="755650"/>
            <a:ext cx="6254750" cy="294322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04850" y="935101"/>
            <a:ext cx="1492250" cy="2586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60350" y="2219325"/>
            <a:ext cx="2819400" cy="425450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189230">
              <a:lnSpc>
                <a:spcPts val="117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nomu.hyunjang.co.kr </a:t>
            </a:r>
            <a:r>
              <a:rPr lang="en-US" altLang="ko-KR" sz="1200" dirty="0" smtClean="0">
                <a:solidFill>
                  <a:srgbClr val="000000"/>
                </a:solidFill>
              </a:rPr>
              <a:t>입력 후 이동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44475" y="4135374"/>
            <a:ext cx="6319774" cy="3409950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5046979">
              <a:lnSpc>
                <a:spcPts val="312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②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9174" y="4140200"/>
            <a:ext cx="6310249" cy="340042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724400" y="7304151"/>
            <a:ext cx="534924" cy="235077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5</a:t>
            </a:r>
            <a:endParaRPr lang="ko-KR" altLang="ko-KR" sz="1200" b="1" dirty="0"/>
          </a:p>
        </p:txBody>
      </p:sp>
      <p:sp>
        <p:nvSpPr>
          <p:cNvPr id="7" name="FreeForm 6"/>
          <p:cNvSpPr/>
          <p:nvPr/>
        </p:nvSpPr>
        <p:spPr>
          <a:xfrm>
            <a:off x="1284097" y="1200150"/>
            <a:ext cx="120650" cy="993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650" h="993775">
                <a:moveTo>
                  <a:pt x="60325" y="0"/>
                </a:moveTo>
                <a:lnTo>
                  <a:pt x="120650" y="60325"/>
                </a:lnTo>
                <a:lnTo>
                  <a:pt x="90678" y="60325"/>
                </a:lnTo>
                <a:lnTo>
                  <a:pt x="90678" y="993775"/>
                </a:lnTo>
                <a:lnTo>
                  <a:pt x="30353" y="993775"/>
                </a:lnTo>
                <a:lnTo>
                  <a:pt x="30353" y="60325"/>
                </a:lnTo>
                <a:lnTo>
                  <a:pt x="0" y="60325"/>
                </a:lnTo>
                <a:lnTo>
                  <a:pt x="60325" y="0"/>
                </a:lnTo>
              </a:path>
            </a:pathLst>
          </a:custGeom>
          <a:solidFill>
            <a:srgbClr val="4F81B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284097" y="1200150"/>
            <a:ext cx="120650" cy="993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650" h="993775">
                <a:moveTo>
                  <a:pt x="60325" y="0"/>
                </a:moveTo>
                <a:lnTo>
                  <a:pt x="120650" y="60325"/>
                </a:lnTo>
                <a:lnTo>
                  <a:pt x="90678" y="60325"/>
                </a:lnTo>
                <a:lnTo>
                  <a:pt x="90678" y="993775"/>
                </a:lnTo>
                <a:lnTo>
                  <a:pt x="30353" y="993775"/>
                </a:lnTo>
                <a:lnTo>
                  <a:pt x="30353" y="60325"/>
                </a:lnTo>
                <a:lnTo>
                  <a:pt x="0" y="60325"/>
                </a:lnTo>
                <a:lnTo>
                  <a:pt x="60325" y="0"/>
                </a:lnTo>
              </a:path>
            </a:pathLst>
          </a:custGeom>
          <a:noFill/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41300" y="473075"/>
            <a:ext cx="6332474" cy="3395599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5219700">
              <a:lnSpc>
                <a:spcPts val="282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③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999" y="477901"/>
            <a:ext cx="6322949" cy="338607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157851" y="3602101"/>
            <a:ext cx="934974" cy="1397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26949" y="4314825"/>
            <a:ext cx="6346825" cy="341782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4648200">
              <a:lnSpc>
                <a:spcPts val="265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④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775" y="4319651"/>
            <a:ext cx="6337300" cy="340829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860925" y="7577328"/>
            <a:ext cx="361950" cy="1397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6</a:t>
            </a:r>
            <a:endParaRPr lang="ko-KR" altLang="ko-KR" sz="1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20599" y="512698"/>
            <a:ext cx="6315075" cy="3392551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3203575">
              <a:lnSpc>
                <a:spcPts val="280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⑤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425" y="517398"/>
            <a:ext cx="6305550" cy="338302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351276" y="1946401"/>
            <a:ext cx="477773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6949" y="4206875"/>
            <a:ext cx="6370701" cy="3440049"/>
          </a:xfrm>
          <a:prstGeom prst="rect">
            <a:avLst/>
          </a:prstGeom>
          <a:noFill/>
          <a:ln w="3175">
            <a:solidFill>
              <a:srgbClr val="006F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3371850">
              <a:lnSpc>
                <a:spcPts val="2330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⑥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775" y="4211701"/>
            <a:ext cx="6361176" cy="343052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549650" y="6188075"/>
            <a:ext cx="477773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7</a:t>
            </a:r>
            <a:endParaRPr lang="ko-KR" altLang="ko-KR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5524" y="463550"/>
            <a:ext cx="6296025" cy="338607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6220460">
              <a:lnSpc>
                <a:spcPts val="1360"/>
              </a:lnSpc>
            </a:pPr>
            <a:r>
              <a:rPr lang="en-US" altLang="ko-KR" sz="1200" b="1" dirty="0" smtClean="0">
                <a:solidFill>
                  <a:srgbClr val="000000"/>
                </a:solidFill>
              </a:rPr>
              <a:t>8</a:t>
            </a:r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3152775">
              <a:lnSpc>
                <a:spcPts val="237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⑦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350" y="468376"/>
            <a:ext cx="6286500" cy="3376549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3346450" y="2368677"/>
            <a:ext cx="477773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74574" y="4279900"/>
            <a:ext cx="6284976" cy="3386074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9400" y="4284726"/>
            <a:ext cx="6275451" cy="3376549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2632075" y="4995926"/>
            <a:ext cx="1597025" cy="194462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237226" y="5918200"/>
            <a:ext cx="968374" cy="426973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243205">
              <a:lnSpc>
                <a:spcPts val="1185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설치중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8</a:t>
            </a:r>
            <a:endParaRPr lang="ko-KR" altLang="ko-KR" sz="1200" b="1" dirty="0"/>
          </a:p>
        </p:txBody>
      </p:sp>
      <p:sp>
        <p:nvSpPr>
          <p:cNvPr id="9" name="FreeForm 8"/>
          <p:cNvSpPr/>
          <p:nvPr/>
        </p:nvSpPr>
        <p:spPr>
          <a:xfrm>
            <a:off x="4243451" y="6105525"/>
            <a:ext cx="993775" cy="120650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3775" h="120650">
                <a:moveTo>
                  <a:pt x="0" y="60325"/>
                </a:moveTo>
                <a:lnTo>
                  <a:pt x="60325" y="0"/>
                </a:lnTo>
                <a:lnTo>
                  <a:pt x="60325" y="30099"/>
                </a:lnTo>
                <a:lnTo>
                  <a:pt x="993775" y="30099"/>
                </a:lnTo>
                <a:lnTo>
                  <a:pt x="993775" y="90424"/>
                </a:lnTo>
                <a:lnTo>
                  <a:pt x="60325" y="90424"/>
                </a:lnTo>
                <a:lnTo>
                  <a:pt x="60325" y="120650"/>
                </a:lnTo>
                <a:lnTo>
                  <a:pt x="0" y="60325"/>
                </a:lnTo>
              </a:path>
            </a:pathLst>
          </a:custGeom>
          <a:solidFill>
            <a:srgbClr val="4F81BC"/>
          </a:solidFill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266700" y="390525"/>
            <a:ext cx="6283325" cy="3384550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399" y="395224"/>
            <a:ext cx="6273800" cy="337502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39721" y="4343273"/>
            <a:ext cx="2248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dirty="0" smtClean="0">
                <a:solidFill>
                  <a:srgbClr val="000000"/>
                </a:solidFill>
              </a:rPr>
              <a:t>가우스 설치 완료 된 화면</a:t>
            </a:r>
            <a:endParaRPr lang="ko-KR" altLang="ko-KR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18439" y="4775962"/>
            <a:ext cx="4791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b="1" dirty="0" smtClean="0">
                <a:solidFill>
                  <a:srgbClr val="000000"/>
                </a:solidFill>
              </a:rPr>
              <a:t># </a:t>
            </a:r>
            <a:r>
              <a:rPr lang="en-US" altLang="ko-KR" b="1" dirty="0" smtClean="0">
                <a:solidFill>
                  <a:srgbClr val="000000"/>
                </a:solidFill>
              </a:rPr>
              <a:t>건설노무관리 서비스 웹 세부 셋팅 방법</a:t>
            </a:r>
            <a:endParaRPr lang="ko-KR" altLang="ko-KR" b="1" dirty="0"/>
          </a:p>
        </p:txBody>
      </p:sp>
      <p:sp>
        <p:nvSpPr>
          <p:cNvPr id="39" name="Rectangle 38"/>
          <p:cNvSpPr/>
          <p:nvPr/>
        </p:nvSpPr>
        <p:spPr>
          <a:xfrm>
            <a:off x="271399" y="5227701"/>
            <a:ext cx="6283325" cy="3381375"/>
          </a:xfrm>
          <a:prstGeom prst="rect">
            <a:avLst/>
          </a:prstGeom>
          <a:noFill/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>
              <a:lnSpc>
                <a:spcPts val="1200"/>
              </a:lnSpc>
            </a:pPr>
            <a:endParaRPr lang="en-US" altLang="ko-KR" sz="1200" dirty="0" smtClean="0"/>
          </a:p>
          <a:p>
            <a:pPr indent="2186940">
              <a:lnSpc>
                <a:spcPts val="3115"/>
              </a:lnSpc>
            </a:pPr>
            <a:r>
              <a:rPr lang="en-US" altLang="ko-KR" sz="2400" b="1" dirty="0" smtClean="0">
                <a:solidFill>
                  <a:srgbClr val="000000"/>
                </a:solidFill>
              </a:rPr>
              <a:t>①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225" y="5232400"/>
            <a:ext cx="6273800" cy="337185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1501775" y="5429250"/>
            <a:ext cx="931799" cy="169799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20675" y="6478524"/>
            <a:ext cx="2821051" cy="425450"/>
          </a:xfrm>
          <a:prstGeom prst="rect">
            <a:avLst/>
          </a:prstGeom>
          <a:solidFill>
            <a:srgbClr val="FFFFFF"/>
          </a:solidFill>
          <a:ln w="3175">
            <a:solidFill>
              <a:srgbClr val="385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wrap="none" tIns="0" rIns="0" bIns="0" rtlCol="0" anchor="t" anchorCtr="0"/>
          <a:lstStyle/>
          <a:p>
            <a:pPr indent="118744">
              <a:lnSpc>
                <a:spcPts val="166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이 부분을 마우스 오른쪽 키로 선택하</a:t>
            </a:r>
          </a:p>
          <a:p>
            <a:pPr indent="177800">
              <a:lnSpc>
                <a:spcPts val="1440"/>
              </a:lnSpc>
            </a:pPr>
            <a:r>
              <a:rPr lang="en-US" altLang="ko-KR" sz="1200" dirty="0" smtClean="0">
                <a:solidFill>
                  <a:srgbClr val="000000"/>
                </a:solidFill>
              </a:rPr>
              <a:t>시면 메뉴 모음을 꺼낼 수 있습니다</a:t>
            </a:r>
            <a:r>
              <a:rPr lang="en-US" altLang="ko-KR" sz="12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87338" y="8781161"/>
            <a:ext cx="596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en-US" altLang="ko-KR" sz="1200" b="1" dirty="0" smtClean="0">
                <a:solidFill>
                  <a:srgbClr val="000000"/>
                </a:solidFill>
              </a:rPr>
              <a:t>9</a:t>
            </a:r>
            <a:endParaRPr lang="ko-KR" altLang="ko-KR" sz="1200" b="1" dirty="0"/>
          </a:p>
        </p:txBody>
      </p:sp>
      <p:sp>
        <p:nvSpPr>
          <p:cNvPr id="10" name="FreeForm 9"/>
          <p:cNvSpPr/>
          <p:nvPr/>
        </p:nvSpPr>
        <p:spPr>
          <a:xfrm>
            <a:off x="3289300" y="3843274"/>
            <a:ext cx="123824" cy="358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824" h="358775">
                <a:moveTo>
                  <a:pt x="61849" y="0"/>
                </a:moveTo>
                <a:lnTo>
                  <a:pt x="123825" y="61975"/>
                </a:lnTo>
                <a:lnTo>
                  <a:pt x="92837" y="61975"/>
                </a:lnTo>
                <a:lnTo>
                  <a:pt x="92837" y="358775"/>
                </a:lnTo>
                <a:lnTo>
                  <a:pt x="30988" y="358775"/>
                </a:lnTo>
                <a:lnTo>
                  <a:pt x="30988" y="61975"/>
                </a:lnTo>
                <a:lnTo>
                  <a:pt x="0" y="61975"/>
                </a:lnTo>
                <a:lnTo>
                  <a:pt x="61849" y="0"/>
                </a:lnTo>
              </a:path>
            </a:pathLst>
          </a:custGeom>
          <a:solidFill>
            <a:srgbClr val="4F81B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289300" y="3843274"/>
            <a:ext cx="123824" cy="35877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824" h="358775">
                <a:moveTo>
                  <a:pt x="61849" y="0"/>
                </a:moveTo>
                <a:lnTo>
                  <a:pt x="123825" y="61975"/>
                </a:lnTo>
                <a:lnTo>
                  <a:pt x="92837" y="61975"/>
                </a:lnTo>
                <a:lnTo>
                  <a:pt x="92837" y="358775"/>
                </a:lnTo>
                <a:lnTo>
                  <a:pt x="30988" y="358775"/>
                </a:lnTo>
                <a:lnTo>
                  <a:pt x="30988" y="61975"/>
                </a:lnTo>
                <a:lnTo>
                  <a:pt x="0" y="61975"/>
                </a:lnTo>
                <a:lnTo>
                  <a:pt x="61849" y="0"/>
                </a:lnTo>
              </a:path>
            </a:pathLst>
          </a:custGeom>
          <a:noFill/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322197" y="5470525"/>
            <a:ext cx="120650" cy="99542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650" h="995425">
                <a:moveTo>
                  <a:pt x="60325" y="0"/>
                </a:moveTo>
                <a:lnTo>
                  <a:pt x="120650" y="60325"/>
                </a:lnTo>
                <a:lnTo>
                  <a:pt x="90678" y="60325"/>
                </a:lnTo>
                <a:lnTo>
                  <a:pt x="90678" y="995426"/>
                </a:lnTo>
                <a:lnTo>
                  <a:pt x="30353" y="995426"/>
                </a:lnTo>
                <a:lnTo>
                  <a:pt x="30353" y="60325"/>
                </a:lnTo>
                <a:lnTo>
                  <a:pt x="0" y="60325"/>
                </a:lnTo>
                <a:lnTo>
                  <a:pt x="60325" y="0"/>
                </a:lnTo>
              </a:path>
            </a:pathLst>
          </a:custGeom>
          <a:solidFill>
            <a:srgbClr val="4F81B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322197" y="5470525"/>
            <a:ext cx="120650" cy="995425"/>
          </a:xfrm>
          <a:custGeom>
            <a:avLst/>
            <a:gdLst>
              <a:gd name="connsiteX0" fmla="*/ 0 w 0"/>
              <a:gd name="connsiteY0" fmla="*/ 0 w 0"/>
              <a:gd name="connsiteX1" fmla="*/ 0 w 0"/>
              <a:gd name="connsiteY1" fmla="*/ 0 w 0"/>
              <a:gd name="connsiteX2" fmla="*/ 0 w 0"/>
              <a:gd name="connsiteY2" fmla="*/ 0 w 0"/>
              <a:gd name="connsiteX3" fmla="*/ 0 w 0"/>
              <a:gd name="connsiteY3" fmla="*/ 0 w 0"/>
              <a:gd name="connsiteX4" fmla="*/ 0 w 0"/>
              <a:gd name="connsiteY4" fmla="*/ 0 w 0"/>
              <a:gd name="connsiteX5" fmla="*/ 0 w 0"/>
              <a:gd name="connsiteY5" fmla="*/ 0 w 0"/>
              <a:gd name="connsiteX6" fmla="*/ 0 w 0"/>
              <a:gd name="connsiteY6" fmla="*/ 0 w 0"/>
              <a:gd name="connsiteX7" fmla="*/ 0 w 0"/>
              <a:gd name="connsiteY7" fmla="*/ 0 w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650" h="995425">
                <a:moveTo>
                  <a:pt x="60325" y="0"/>
                </a:moveTo>
                <a:lnTo>
                  <a:pt x="120650" y="60325"/>
                </a:lnTo>
                <a:lnTo>
                  <a:pt x="90678" y="60325"/>
                </a:lnTo>
                <a:lnTo>
                  <a:pt x="90678" y="995426"/>
                </a:lnTo>
                <a:lnTo>
                  <a:pt x="30353" y="995426"/>
                </a:lnTo>
                <a:lnTo>
                  <a:pt x="30353" y="60325"/>
                </a:lnTo>
                <a:lnTo>
                  <a:pt x="0" y="60325"/>
                </a:lnTo>
                <a:lnTo>
                  <a:pt x="60325" y="0"/>
                </a:lnTo>
              </a:path>
            </a:pathLst>
          </a:custGeom>
          <a:noFill/>
          <a:ln>
            <a:solidFill>
              <a:srgbClr val="385D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134</Words>
  <Application>Microsoft Office PowerPoint</Application>
  <PresentationFormat>A4 Paper (210x297 mm)</PresentationFormat>
  <Paragraphs>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</cp:revision>
  <dcterms:created xsi:type="dcterms:W3CDTF">2006-08-16T00:00:00Z</dcterms:created>
  <dcterms:modified xsi:type="dcterms:W3CDTF">2016-03-04T06:59:58Z</dcterms:modified>
</cp:coreProperties>
</file>